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webextensions/webextension1.xml" ContentType="application/vnd.ms-office.webextension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0" r:id="rId3"/>
    <p:sldId id="258" r:id="rId4"/>
    <p:sldId id="257" r:id="rId5"/>
    <p:sldId id="259" r:id="rId6"/>
    <p:sldId id="264" r:id="rId7"/>
    <p:sldId id="263" r:id="rId8"/>
    <p:sldId id="265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Lora" pitchFamily="2" charset="0"/>
      <p:regular r:id="rId15"/>
      <p:bold r:id="rId16"/>
      <p:italic r:id="rId17"/>
      <p:boldItalic r:id="rId18"/>
    </p:embeddedFont>
    <p:embeddedFont>
      <p:font typeface="Source Sans Pro" panose="020B0503030403020204" pitchFamily="34" charset="0"/>
      <p:regular r:id="rId19"/>
      <p:bold r:id="rId20"/>
      <p:italic r:id="rId21"/>
      <p:boldItalic r:id="rId22"/>
    </p:embeddedFont>
    <p:embeddedFont>
      <p:font typeface="Source Sans Pro Bold" panose="020B0703030403020204" charset="0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>
        <p:scale>
          <a:sx n="50" d="100"/>
          <a:sy n="50" d="100"/>
        </p:scale>
        <p:origin x="9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7583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496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687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66324" y="3762791"/>
            <a:ext cx="650462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Online Retail Store Insights</a:t>
            </a:r>
            <a:endParaRPr lang="en-US" sz="4400" dirty="0"/>
          </a:p>
        </p:txBody>
      </p:sp>
      <p:sp>
        <p:nvSpPr>
          <p:cNvPr id="7" name="Text 3"/>
          <p:cNvSpPr/>
          <p:nvPr/>
        </p:nvSpPr>
        <p:spPr>
          <a:xfrm>
            <a:off x="837724" y="7301372"/>
            <a:ext cx="2425660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D6E5EF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Khokan Mandal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0253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0795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Today’s Agenda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2035214" y="2861486"/>
            <a:ext cx="3135987" cy="383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Recap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Problem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Process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Insights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Summary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88939" y="2309813"/>
            <a:ext cx="1173753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Recap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3700903" y="3831312"/>
            <a:ext cx="6967335" cy="15897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 online retail store has hired a consultant to review their data and provide insights that would be valuable to the CEO and CMO of the business.</a:t>
            </a:r>
            <a:endParaRPr lang="en-US" sz="2400" dirty="0"/>
          </a:p>
        </p:txBody>
      </p:sp>
    </p:spTree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76733"/>
            <a:ext cx="14630400" cy="32061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996233"/>
            <a:ext cx="948654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Problem Statement: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432842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1045369" y="4428674"/>
            <a:ext cx="12311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4328423"/>
            <a:ext cx="3380899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Performance &amp; Trends</a:t>
            </a:r>
            <a:endParaRPr lang="en-US" sz="2200" b="1" dirty="0"/>
          </a:p>
        </p:txBody>
      </p:sp>
      <p:sp>
        <p:nvSpPr>
          <p:cNvPr id="7" name="Text 4"/>
          <p:cNvSpPr/>
          <p:nvPr/>
        </p:nvSpPr>
        <p:spPr>
          <a:xfrm>
            <a:off x="1735216" y="4830806"/>
            <a:ext cx="3380899" cy="2827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Analyze month-wise trends to help the CEO identify opportunities for optimizing business performance and maximizing revenue.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5235773" y="432842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9" name="Text 6"/>
          <p:cNvSpPr/>
          <p:nvPr/>
        </p:nvSpPr>
        <p:spPr>
          <a:xfrm>
            <a:off x="5414248" y="4428674"/>
            <a:ext cx="18157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013609" y="4328423"/>
            <a:ext cx="3380899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Demographic Analysis</a:t>
            </a:r>
            <a:endParaRPr lang="en-US" sz="2200" b="1" dirty="0"/>
          </a:p>
        </p:txBody>
      </p:sp>
      <p:sp>
        <p:nvSpPr>
          <p:cNvPr id="11" name="Text 8"/>
          <p:cNvSpPr/>
          <p:nvPr/>
        </p:nvSpPr>
        <p:spPr>
          <a:xfrm>
            <a:off x="6133266" y="4833843"/>
            <a:ext cx="3380899" cy="2040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Analyze country-wise revenue to provide the CEO insights for market expansion and the CMO for optimizing marketing strategy</a:t>
            </a:r>
            <a:endParaRPr lang="en-US" sz="2400" dirty="0"/>
          </a:p>
        </p:txBody>
      </p:sp>
      <p:sp>
        <p:nvSpPr>
          <p:cNvPr id="12" name="Shape 9"/>
          <p:cNvSpPr/>
          <p:nvPr/>
        </p:nvSpPr>
        <p:spPr>
          <a:xfrm>
            <a:off x="9633823" y="432842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3" name="Text 10"/>
          <p:cNvSpPr/>
          <p:nvPr/>
        </p:nvSpPr>
        <p:spPr>
          <a:xfrm>
            <a:off x="9808964" y="4428674"/>
            <a:ext cx="18823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411658" y="4328423"/>
            <a:ext cx="3380899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Customers &amp; Products</a:t>
            </a:r>
            <a:endParaRPr lang="en-US" sz="2200" b="1" dirty="0"/>
          </a:p>
        </p:txBody>
      </p:sp>
      <p:sp>
        <p:nvSpPr>
          <p:cNvPr id="15" name="Text 12"/>
          <p:cNvSpPr/>
          <p:nvPr/>
        </p:nvSpPr>
        <p:spPr>
          <a:xfrm>
            <a:off x="10411658" y="4832413"/>
            <a:ext cx="3663571" cy="2695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Evaluate the top 10 revenue-generating customers and products to provide insights for the CEO  &amp; CMO for customer retention and product optimization strategies.</a:t>
            </a:r>
            <a:endParaRPr lang="en-US" sz="24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5078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6157" y="2989898"/>
            <a:ext cx="8658106" cy="576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Preparation Process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86157" y="5776198"/>
            <a:ext cx="13258086" cy="22860"/>
          </a:xfrm>
          <a:prstGeom prst="roundRect">
            <a:avLst>
              <a:gd name="adj" fmla="val 128655"/>
            </a:avLst>
          </a:prstGeom>
          <a:solidFill>
            <a:srgbClr val="5D606B"/>
          </a:solidFill>
          <a:ln/>
        </p:spPr>
      </p:sp>
      <p:sp>
        <p:nvSpPr>
          <p:cNvPr id="5" name="Shape 2"/>
          <p:cNvSpPr/>
          <p:nvPr/>
        </p:nvSpPr>
        <p:spPr>
          <a:xfrm>
            <a:off x="3940135" y="5090100"/>
            <a:ext cx="22860" cy="686157"/>
          </a:xfrm>
          <a:prstGeom prst="roundRect">
            <a:avLst>
              <a:gd name="adj" fmla="val 128655"/>
            </a:avLst>
          </a:prstGeom>
          <a:solidFill>
            <a:srgbClr val="5D606B"/>
          </a:solidFill>
          <a:ln/>
        </p:spPr>
      </p:sp>
      <p:sp>
        <p:nvSpPr>
          <p:cNvPr id="6" name="Shape 3"/>
          <p:cNvSpPr/>
          <p:nvPr/>
        </p:nvSpPr>
        <p:spPr>
          <a:xfrm>
            <a:off x="3731062" y="5555635"/>
            <a:ext cx="441127" cy="441127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7" name="Text 4"/>
          <p:cNvSpPr/>
          <p:nvPr/>
        </p:nvSpPr>
        <p:spPr>
          <a:xfrm>
            <a:off x="3901202" y="5637788"/>
            <a:ext cx="100727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2798326" y="4578847"/>
            <a:ext cx="2306598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</a:t>
            </a:r>
            <a:r>
              <a:rPr lang="en-US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Understanding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7303651" y="5776139"/>
            <a:ext cx="22860" cy="686157"/>
          </a:xfrm>
          <a:prstGeom prst="roundRect">
            <a:avLst>
              <a:gd name="adj" fmla="val 128655"/>
            </a:avLst>
          </a:prstGeom>
          <a:solidFill>
            <a:srgbClr val="5D606B"/>
          </a:solidFill>
          <a:ln/>
        </p:spPr>
      </p:sp>
      <p:sp>
        <p:nvSpPr>
          <p:cNvPr id="11" name="Shape 8"/>
          <p:cNvSpPr/>
          <p:nvPr/>
        </p:nvSpPr>
        <p:spPr>
          <a:xfrm>
            <a:off x="7094577" y="5555635"/>
            <a:ext cx="441127" cy="441127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12" name="Text 9"/>
          <p:cNvSpPr/>
          <p:nvPr/>
        </p:nvSpPr>
        <p:spPr>
          <a:xfrm>
            <a:off x="7240786" y="5637788"/>
            <a:ext cx="148590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5471517" y="6658451"/>
            <a:ext cx="3687247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Cleaning and Transformation</a:t>
            </a:r>
            <a:endParaRPr lang="en-US" sz="1800" dirty="0"/>
          </a:p>
        </p:txBody>
      </p:sp>
      <p:sp>
        <p:nvSpPr>
          <p:cNvPr id="15" name="Shape 12"/>
          <p:cNvSpPr/>
          <p:nvPr/>
        </p:nvSpPr>
        <p:spPr>
          <a:xfrm>
            <a:off x="10667167" y="5090100"/>
            <a:ext cx="22860" cy="686157"/>
          </a:xfrm>
          <a:prstGeom prst="roundRect">
            <a:avLst>
              <a:gd name="adj" fmla="val 128655"/>
            </a:avLst>
          </a:prstGeom>
          <a:solidFill>
            <a:srgbClr val="5D606B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58093" y="5555635"/>
            <a:ext cx="441127" cy="441127"/>
          </a:xfrm>
          <a:prstGeom prst="roundRect">
            <a:avLst>
              <a:gd name="adj" fmla="val 6667"/>
            </a:avLst>
          </a:prstGeom>
          <a:solidFill>
            <a:srgbClr val="444752"/>
          </a:solidFill>
          <a:ln/>
        </p:spPr>
      </p:sp>
      <p:sp>
        <p:nvSpPr>
          <p:cNvPr id="17" name="Text 14"/>
          <p:cNvSpPr/>
          <p:nvPr/>
        </p:nvSpPr>
        <p:spPr>
          <a:xfrm>
            <a:off x="10601563" y="5637788"/>
            <a:ext cx="1541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9525357" y="4578847"/>
            <a:ext cx="2306598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dirty="0">
                <a:solidFill>
                  <a:srgbClr val="D6E5EF"/>
                </a:solidFill>
                <a:latin typeface="Lora" pitchFamily="34" charset="0"/>
              </a:rPr>
              <a:t>Analysis &amp; Uncover insights</a:t>
            </a:r>
            <a:endParaRPr lang="en-US" sz="18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3B3D15D4-7AE6-46FA-8E17-613010CC609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01896672"/>
                  </p:ext>
                </p:extLst>
              </p:nvPr>
            </p:nvGraphicFramePr>
            <p:xfrm>
              <a:off x="0" y="0"/>
              <a:ext cx="14630400" cy="82296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3B3D15D4-7AE6-46FA-8E17-613010CC609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4630400" cy="822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443384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5605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Summary and Recommendations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52305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Our analysis highlights the importance of understanding Business trends, customer </a:t>
            </a:r>
            <a:r>
              <a:rPr lang="en-US" sz="1850" dirty="0" err="1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behaviour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optimizing inventory, and using data-driven approaches.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941331"/>
            <a:ext cx="7468553" cy="2932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 recommend implementing the following actions to improve performance: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Tailor marketing campaigns to specific countries outside the UK.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Continuously monitor inventory levels and adjust pricing strategies.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Leverage data insights to make informed business decisions.</a:t>
            </a:r>
            <a:endParaRPr lang="en-US" sz="1850" dirty="0"/>
          </a:p>
        </p:txBody>
      </p:sp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361599" y="3410783"/>
            <a:ext cx="4013408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Thank You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5487274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webextensions/webextension1.xml><?xml version="1.0" encoding="utf-8"?>
<we:webextension xmlns:we="http://schemas.microsoft.com/office/webextensions/webextension/2010/11" id="{9FB4335A-6B29-4673-88DF-2715B207721B}">
  <we:reference id="wa200003233" version="2.0.0.3" store="en-US" storeType="OMEX"/>
  <we:alternateReferences>
    <we:reference id="WA200003233" version="2.0.0.3" store="WA200003233" storeType="OMEX"/>
  </we:alternateReferences>
  <we:properties>
    <we:property name="reportUrl" value="&quot;/groups/me/reports/bcd2e674-c7b8-4309-a14f-66dc795572e3/28896ef31e5be4ce92e8?experience=power-bi&quot;"/>
    <we:property name="reportName" value="&quot;Online Retail store DA for CEO &amp; CMO&quot;"/>
    <we:property name="reportState" value="&quot;CONNECTED&quot;"/>
    <we:property name="embedUrl" value="&quot;/reportEmbed?reportId=bcd2e674-c7b8-4309-a14f-66dc795572e3&amp;config=eyJjbHVzdGVyVXJsIjoiaHR0cHM6Ly9XQUJJLUlORElBLUNFTlRSQUwtQS1QUklNQVJZLXJlZGlyZWN0LmFuYWx5c2lzLndpbmRvd3MubmV0IiwiZW1iZWRGZWF0dXJlcyI6eyJ1c2FnZU1ldHJpY3NWTmV4dCI6dHJ1ZX19&amp;disableSensitivityBanner=true&quot;"/>
    <we:property name="pageName" value="&quot;28896ef31e5be4ce92e8&quot;"/>
    <we:property name="pageDisplayName" value="&quot;CEO &amp;CMO&quot;"/>
    <we:property name="datasetId" value="&quot;3fc3c9be-4069-43f5-a37e-dd2608c9bb55&quot;"/>
    <we:property name="backgroundColor" value="&quot;#FFFFFF&quot;"/>
    <we:property name="bookmark" value="&quot;H4sIAAAAAAAAA+1ae2/bRhL/KgGBQ+4AIdj3I/81TooLrk3zag6HIihmd4c2G5rUUZRrN/B375CUEluWLEGRbdktYMPmcjk7M7957u7nLBWTcQlnr+AYs6fZs7r+dAzNp0c8G2XVMBZAo1GRaZEYo1/rRPe2HrdFXU2yp5+zFppDbD8UkymUHSEa/CXjRguM3lqRlAlWMsZc9nGUQVm+hsNuTg7lBEfZGJtJXUFZ/IEDCXrVNlM8H2V4Oi7rBrqF3rXQYrfYCU2nZ2KMP5HEB8S2OMF3GNthVDjnDeaSow6oInqBjqZNhgk9v0undKT75Q/qqoWiomW6MeOUksoyQMFDUlYChG58UlSH5Yzhr9++Pxt3KpscAf0lHYXfaNmOzvk5icO4y60XxnvNXGLOSW+3paWNYcoqBIHKMCa5j2otrRZP21CfXqUmnQtcOBvA+WgJaunEWmrFMeF4lVZuTHSRg2MsGYfKg11Pa5WUzFgbgXtmhbfaOx16pPKibGcAhbMXp+OGLI7scKD1XTqBKmLKegNqcDLYy+fsu8PDBg+hnT2+uPTyoC6nx0vG39XTJuJbzPtXVVu0Z7TGT1VJJvLrWyRTKR/9U/wr69h93dRkzf2Et3iC1RT74e+n1cw6Wfd4VP9+0CCZc+oGRl/4PqChw7opIulnkfUdc/cj2fjRo97pr3L0kUauBasjfnAETXsZsLkv0jq/XfC2mVhnPUQ3KcfH3mS8lU4BR85cBHSCrAa3dwwdktVGysS18GCkZwyvGOAQPD9n3/eDyCnmYR4gKvIAb10Qpns7C6fXTBott4RhrY7Eh3nsE2RUTX3cq3QWumuaeY3iRtkgKsE7yv57RBzM8KhSMXeIV3V7FZmXC2hNNsdxeOh5W8DtoJ5WLZnEecfNByinfc4guj8UJOoAUD9Mcx//XNFgevQfAjDVx4+7jzqoz3tDvVE3+crmoo/QwIXAcwna6LnkjlnvmVIRNBMAX6F9X49fbYzpZBr+P0ViYLQoz/wF/f9m/s+urOMdluQCO4V5NOcjL7BMWbfKT03C5tkQFZ4XzTx/i0VRvz1or+ZvZZDuGCSksqec9WFg0I7ogvXu3O3mPes9hBJXf/zFvO7Wm/iFHHhfc/de8P1mCsPctYxvlOKp5I6fMA1MHtTHoV6a9Otbc+QdINh5xa1XKRd8so8mQnEdc001dojglI+gzLYVsrKJSgcOMSBg8pIzHrel5ZIPAFIxwbSMPjKutq7cQ66Vz5XB6HzQQJmQs21pCURq1Xj0TDgTXGCGq9VdwKVkDEIJauBsVD54akgBvL7zOutGAv//EJqN6inBOP9hXkTdeNCfsfVQIv7awBmhSfc8QvYbAsajiEoyl7j0AkL0W297qMiUlcJ4ZQxPUqBO62mt2FxImgWDIaHS4JgGHuX6sLKyu1M6CpPHmJSMNljDuOHbcgYpOuNjTh2iAMYTcbl1wFPKojURrQMvDGJiTq4OeOsc6UeEybTBnZkOFcb0lKaxfXZ21uDJk232EK76Sd+852CjlFY77tFRr52k3zDSR5EY9dPJWUo8ln6McXce6W+vo36Ok9gU/Z7sRlmgmpblLXbSl9nb8zr67/o/a7vO8cXpQ8hkLEbrURuRtNUxKiOuCSl3GUvftGc7DKVKMYqfMQfFOGOeMorfOh8tPcvZLCxTWg3UV2jlpGSBAeU0+VfdDZtO2voYm5fP/94Qu8UNsQta38M9sYvcLUkvl3wpT8YYEEwid9RWC8G9+OpLe5GCdtdIPZwMFIJnSjsfGSiU3Wmtumb74vYzUAtlZ4Y7yj2bQ3Sjkgyq5z6GLvHYoIQwnHMV9f6o/i2O2yc9w/+477q/LMqgfBG8SCKhMI4JaSNXQ+W11RYg88KpgCYBWNufxl49h90YyB37/7/ps/3val5WJ3UR8VW9EKf0FqYXoLk3ZwHXyH0npwEzaxmOApRPXBjP0GqpZBAATKy161u8KLL6BHzPrLu7JPCaVLKYhfnDLj2uEXsIwjpSs8YRDWqrBFPOsG/IgHsi2oPdlV8Lp2E5ouaSc4tUTbrE5DfUkrdx1rMBOpOSJG4u4ZNRT3TYZ/gELfTCjIeFChze16l/jb2syy8OPacvUv179XjezJ2vCPdf9kpvSiWzYO+8R8u9D85i6vZl/PqtqHtzK/ABo7jkmqEW2kJQ1IpHK2xySrO4T1iuTtx/ZSAXb2IEC7mLlsovo5i3LEq9/sbDiuPEnuAyldXTdjKGiK+hwiWqI5VBlTpsrlVff1v+i+bOz/8Ei/xPsrsvAAA=&quot;"/>
    <we:property name="initialStateBookmark" value="&quot;H4sIAAAAAAAAA+0aa2/bRvKvBAQOuQOEYN+PfEucFBekcRInl6I4BMXs7tBmQ5M6inLtBv7vNySlxC9JhiLbslvAgMXhcnber92vWSom4xJOduEQs6fZ87r+cgjNl0c8G2XVDPb27es3z/Ze/7b77M1LAtfjtqirSfb0a9ZCs4/tp2IyhbLDQMD/fh5lUJbvYL97yqGc4CgbYzOpKyiLP3FYTK/aZoqnowyPx2XdQIfyQwstdmiPaDk90978iaQdIbbFEX7A2A5Q4Zw3mEuOOqCK6AU6WjYZFvSUXbmkQ91vv1NXLRQVbdPBjFNKKssABQ9JWQkQOvikqPbLGcHfv/14Mu6kMjkA+k/SCL/Tth2e01Nih3GXWy+M95q5xJyT3q6LSxvDlFUIApVhTHIf1UpcLR63oT6+jE06F7hwNoDz0TItpBMrsRWHpMfLuHJjooscHGPJOFQe7Gpci7hkxtoI3DMrvNXe6dBrKi/KdqagcPLyeNyQbZHFDbiepSOoIqasN6AGJ4O9fM2e7e83uA/t7PHluZc7dTk9vAL+oZ42Efcw719VbdGe0B5vq5JM5Lc9JFMpH/1T/CvryH3X1GTN/YI9PMJqij34p2k1s07WPR7Uf+w0SOacOsDoG907BNqvmyKSfC6SvmHq3pCNHzzq/foyRZ8JslRZHfKdA2ja8wqb+yLt8/sZb5uxddKr6Cb5+NybjLfSKeDImYuATpDV4PqOoUOy2kiZuBYejPSM4SUDHOLj1+ynHojcWoF5gKjIA7x1QZju7SxiLlk0utoShr06FJ/msU+QUTX1YS/SWXSuaeUSwY2ygVVS7yj75YAomOmjSsXcIXbr9rJmXl3Q1uT6ehweetou6G2nnlYtmcRpR80nKKd9diC8PxfE6qCgHkxrH/+nImB69JoUmOrDx91HnapPe0O9UTf5TuZFHyHAmcBzTrXRc8kds94zpSJoJgC+q/ZjPd69tk4n0/C/KRIBo4v8zF/Q7/fzH5uyjg9YkgtsVM2jOR15gWXKul3eNgmb50NUeFE08/wtLrL640F7MX0Lg3RHIGkqe8pZHwYG6YguWG/O3W7esz5CKHHxx9/M6269iZ/Jgfc1d28F3e+nMKxdSfi1UjyV3PELpoHInfow1Fcm/frWHHkDGuy84tarlDM+2UcTobiOuaYaO0RwykdQZt0KWdlEpQOHGBAweckZj+vicskHAKmYYFpGHxlXa1fuIdfK58pgdD5ooEzI2bq4BCK1ajx6JpwJLjDD1eIu4FwyBqEENXA2Kh+8Fgjg9Z3XWTcS+H9FaK5VTwnG+c/zIurGg/6MrIcS8VcGzghNuucRsh8IGI8iKslc4tILCNGvPfZQkSkrhfHKGJ6kQJ1W41owXEiaBYMhodLgmAYe5eqwsrC7UzoKk8eYlIw2WMO44etSBik642NOHaIAxhNRuXbAU8qiNRGtAy8MYmJOLg54qxzpDcJk2uDGTIcKY3pK09g+Pzlp8OjJOjOEy37SN+852Cil1Y57dNRrJ+mvGemjSIz66eQsJR5Lf8a4O4/0t9dRv8BJbIp++nqtLFBNy/IWO+nz5G15Hf13/Z+1Xef48vghZDIWo/WojUja6hiVEUtCyl3G0vftyQZDqVKM4mfMQTHOmKeM4tfOR9xQ6Ry9tSIpE6wkzEvG8OfCMqXVQH2FVk5KFhhQTpN/1WnYdNLWh9i8evH3QOwWB2JnpL6FM7Gz1F2RXs75Up6MMSCYRO6orRaCe/Hdl7YiBW2ukXo4GSgEz5R2PjJQKLvTWrVkfHH7GaiFsjPDDeWe66voRjkZRM99DF3isUEJYTjnKurtEf0ejtsnPcH/uO+yP8/KIHwRvEgioTCOCWkjV0PltdYIkHnhVECTAKztT2Mvn8NeW5Eb9v9/02fb39W8qo7qIuJufSFO6TVML0Bzb84ClvB9J6cBM2sZjgKUT1wYz9BqqWQQAEystOtbvCiy+AR8y6y7uyTwjkRyMQvzh116LGF7CMI6UrPGEQ1qqwRTzrAfyIBbwtqDncqvVKdhOaLmknOLVE26xOQP1JK3cdZzDe1MSuK4OaefjHqi/T7DJ2ihZ2Y8bFTg8L5O/Wvseb364tAL+iLVf1SP583c6YJw/21WelMimQV75z1a7n1wFlM3l/GrR1H35lbgA9biFdcMtdAWgqJWPFphk1OaxW3S5eLE/VdW5MWbGMFC7qKl8sso5i2LUq++8bDgOLFHeJXI6mk7GUPEd1DhFaIjkUGVOt0sFV9/Wz7rNyFqitkQa8kH3R36b5I+Pf0/MT0Mr84vAAA=&quot;"/>
    <we:property name="isFiltersActionButtonVisible" value="true"/>
    <we:property name="isVisualContainerHeaderHidden" value="false"/>
    <we:property name="reportEmbeddedTime" value="&quot;2024-12-04T09:50:12.531Z&quot;"/>
    <we:property name="creatorTenantId" value="&quot;ec4c8358-7032-40a1-91d4-4020201c8806&quot;"/>
    <we:property name="creatorUserId" value="&quot;10032003647F0F1A&quot;"/>
    <we:property name="creatorSessionId" value="&quot;d6f42dfe-d3b2-4023-989c-6ef795905b5b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205</Words>
  <Application>Microsoft Office PowerPoint</Application>
  <PresentationFormat>Custom</PresentationFormat>
  <Paragraphs>41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Lora</vt:lpstr>
      <vt:lpstr>Source Sans Pro</vt:lpstr>
      <vt:lpstr>Source Sans Pro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KHOKAN</cp:lastModifiedBy>
  <cp:revision>33</cp:revision>
  <dcterms:created xsi:type="dcterms:W3CDTF">2024-12-03T11:09:10Z</dcterms:created>
  <dcterms:modified xsi:type="dcterms:W3CDTF">2024-12-04T10:13:50Z</dcterms:modified>
</cp:coreProperties>
</file>